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68" d="100"/>
          <a:sy n="68" d="100"/>
        </p:scale>
        <p:origin x="8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5246-2CD0-46A3-B249-14231B7FA4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7C5CE0-45CF-44B8-BFB6-689F298A37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F68873-6EDE-43E9-A44F-EB6251399F74}"/>
              </a:ext>
            </a:extLst>
          </p:cNvPr>
          <p:cNvSpPr>
            <a:spLocks noGrp="1"/>
          </p:cNvSpPr>
          <p:nvPr>
            <p:ph type="dt" sz="half" idx="10"/>
          </p:nvPr>
        </p:nvSpPr>
        <p:spPr/>
        <p:txBody>
          <a:bodyPr/>
          <a:lstStyle/>
          <a:p>
            <a:fld id="{9CB2B0CD-C888-4B9D-88D6-610BD2109EEC}" type="datetimeFigureOut">
              <a:rPr lang="en-US" smtClean="0"/>
              <a:t>5/20/2024</a:t>
            </a:fld>
            <a:endParaRPr lang="en-US"/>
          </a:p>
        </p:txBody>
      </p:sp>
      <p:sp>
        <p:nvSpPr>
          <p:cNvPr id="5" name="Footer Placeholder 4">
            <a:extLst>
              <a:ext uri="{FF2B5EF4-FFF2-40B4-BE49-F238E27FC236}">
                <a16:creationId xmlns:a16="http://schemas.microsoft.com/office/drawing/2014/main" id="{E54BDD2D-18CA-4BD6-907C-C17F35C2B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EAFA9-874D-4BB8-9B26-F1F553932415}"/>
              </a:ext>
            </a:extLst>
          </p:cNvPr>
          <p:cNvSpPr>
            <a:spLocks noGrp="1"/>
          </p:cNvSpPr>
          <p:nvPr>
            <p:ph type="sldNum" sz="quarter" idx="12"/>
          </p:nvPr>
        </p:nvSpPr>
        <p:spPr/>
        <p:txBody>
          <a:bodyPr/>
          <a:lstStyle/>
          <a:p>
            <a:fld id="{7C52153A-9A8D-4F18-9915-F4A9ECE87C47}" type="slidenum">
              <a:rPr lang="en-US" smtClean="0"/>
              <a:t>‹#›</a:t>
            </a:fld>
            <a:endParaRPr lang="en-US"/>
          </a:p>
        </p:txBody>
      </p:sp>
    </p:spTree>
    <p:extLst>
      <p:ext uri="{BB962C8B-B14F-4D97-AF65-F5344CB8AC3E}">
        <p14:creationId xmlns:p14="http://schemas.microsoft.com/office/powerpoint/2010/main" val="3413694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DB6DB-9648-43AB-9CD3-3B40E05AA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B90BCC-8500-45FF-8FCF-5A0C440EC7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CF5E0-31CE-4E41-AF9C-D70365FE150C}"/>
              </a:ext>
            </a:extLst>
          </p:cNvPr>
          <p:cNvSpPr>
            <a:spLocks noGrp="1"/>
          </p:cNvSpPr>
          <p:nvPr>
            <p:ph type="dt" sz="half" idx="10"/>
          </p:nvPr>
        </p:nvSpPr>
        <p:spPr/>
        <p:txBody>
          <a:bodyPr/>
          <a:lstStyle/>
          <a:p>
            <a:fld id="{9CB2B0CD-C888-4B9D-88D6-610BD2109EEC}" type="datetimeFigureOut">
              <a:rPr lang="en-US" smtClean="0"/>
              <a:t>5/20/2024</a:t>
            </a:fld>
            <a:endParaRPr lang="en-US"/>
          </a:p>
        </p:txBody>
      </p:sp>
      <p:sp>
        <p:nvSpPr>
          <p:cNvPr id="5" name="Footer Placeholder 4">
            <a:extLst>
              <a:ext uri="{FF2B5EF4-FFF2-40B4-BE49-F238E27FC236}">
                <a16:creationId xmlns:a16="http://schemas.microsoft.com/office/drawing/2014/main" id="{21640F64-3A2E-4CF2-BEAC-FB50619B4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A1A07-7BC9-4B2F-A55F-352861D5CC63}"/>
              </a:ext>
            </a:extLst>
          </p:cNvPr>
          <p:cNvSpPr>
            <a:spLocks noGrp="1"/>
          </p:cNvSpPr>
          <p:nvPr>
            <p:ph type="sldNum" sz="quarter" idx="12"/>
          </p:nvPr>
        </p:nvSpPr>
        <p:spPr/>
        <p:txBody>
          <a:bodyPr/>
          <a:lstStyle/>
          <a:p>
            <a:fld id="{7C52153A-9A8D-4F18-9915-F4A9ECE87C47}" type="slidenum">
              <a:rPr lang="en-US" smtClean="0"/>
              <a:t>‹#›</a:t>
            </a:fld>
            <a:endParaRPr lang="en-US"/>
          </a:p>
        </p:txBody>
      </p:sp>
    </p:spTree>
    <p:extLst>
      <p:ext uri="{BB962C8B-B14F-4D97-AF65-F5344CB8AC3E}">
        <p14:creationId xmlns:p14="http://schemas.microsoft.com/office/powerpoint/2010/main" val="405027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9C2A95-F071-4D29-8911-6919963DF0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529DAC-98E1-459E-891C-C3407FFE61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D9C54-BCDC-4086-B5B8-B32CB32ECEB3}"/>
              </a:ext>
            </a:extLst>
          </p:cNvPr>
          <p:cNvSpPr>
            <a:spLocks noGrp="1"/>
          </p:cNvSpPr>
          <p:nvPr>
            <p:ph type="dt" sz="half" idx="10"/>
          </p:nvPr>
        </p:nvSpPr>
        <p:spPr/>
        <p:txBody>
          <a:bodyPr/>
          <a:lstStyle/>
          <a:p>
            <a:fld id="{9CB2B0CD-C888-4B9D-88D6-610BD2109EEC}" type="datetimeFigureOut">
              <a:rPr lang="en-US" smtClean="0"/>
              <a:t>5/20/2024</a:t>
            </a:fld>
            <a:endParaRPr lang="en-US"/>
          </a:p>
        </p:txBody>
      </p:sp>
      <p:sp>
        <p:nvSpPr>
          <p:cNvPr id="5" name="Footer Placeholder 4">
            <a:extLst>
              <a:ext uri="{FF2B5EF4-FFF2-40B4-BE49-F238E27FC236}">
                <a16:creationId xmlns:a16="http://schemas.microsoft.com/office/drawing/2014/main" id="{03E0EAE6-2689-4C38-A221-5A56C3A04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BD12A-BF32-4DB7-9D0D-193D85604992}"/>
              </a:ext>
            </a:extLst>
          </p:cNvPr>
          <p:cNvSpPr>
            <a:spLocks noGrp="1"/>
          </p:cNvSpPr>
          <p:nvPr>
            <p:ph type="sldNum" sz="quarter" idx="12"/>
          </p:nvPr>
        </p:nvSpPr>
        <p:spPr/>
        <p:txBody>
          <a:bodyPr/>
          <a:lstStyle/>
          <a:p>
            <a:fld id="{7C52153A-9A8D-4F18-9915-F4A9ECE87C47}" type="slidenum">
              <a:rPr lang="en-US" smtClean="0"/>
              <a:t>‹#›</a:t>
            </a:fld>
            <a:endParaRPr lang="en-US"/>
          </a:p>
        </p:txBody>
      </p:sp>
    </p:spTree>
    <p:extLst>
      <p:ext uri="{BB962C8B-B14F-4D97-AF65-F5344CB8AC3E}">
        <p14:creationId xmlns:p14="http://schemas.microsoft.com/office/powerpoint/2010/main" val="226805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506B-5C88-4AFC-B213-D297B5F19D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A48AC5-79E2-4A20-A0EE-1A1C7DE0CD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7FC979-AFE9-4E53-B1E3-1C68AEA86375}"/>
              </a:ext>
            </a:extLst>
          </p:cNvPr>
          <p:cNvSpPr>
            <a:spLocks noGrp="1"/>
          </p:cNvSpPr>
          <p:nvPr>
            <p:ph type="dt" sz="half" idx="10"/>
          </p:nvPr>
        </p:nvSpPr>
        <p:spPr/>
        <p:txBody>
          <a:bodyPr/>
          <a:lstStyle/>
          <a:p>
            <a:fld id="{9CB2B0CD-C888-4B9D-88D6-610BD2109EEC}" type="datetimeFigureOut">
              <a:rPr lang="en-US" smtClean="0"/>
              <a:t>5/20/2024</a:t>
            </a:fld>
            <a:endParaRPr lang="en-US"/>
          </a:p>
        </p:txBody>
      </p:sp>
      <p:sp>
        <p:nvSpPr>
          <p:cNvPr id="5" name="Footer Placeholder 4">
            <a:extLst>
              <a:ext uri="{FF2B5EF4-FFF2-40B4-BE49-F238E27FC236}">
                <a16:creationId xmlns:a16="http://schemas.microsoft.com/office/drawing/2014/main" id="{8D99627D-5A59-40EC-AE03-246284AAA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4F8D8-6939-4144-B947-58DF3F61E39C}"/>
              </a:ext>
            </a:extLst>
          </p:cNvPr>
          <p:cNvSpPr>
            <a:spLocks noGrp="1"/>
          </p:cNvSpPr>
          <p:nvPr>
            <p:ph type="sldNum" sz="quarter" idx="12"/>
          </p:nvPr>
        </p:nvSpPr>
        <p:spPr/>
        <p:txBody>
          <a:bodyPr/>
          <a:lstStyle/>
          <a:p>
            <a:fld id="{7C52153A-9A8D-4F18-9915-F4A9ECE87C47}" type="slidenum">
              <a:rPr lang="en-US" smtClean="0"/>
              <a:t>‹#›</a:t>
            </a:fld>
            <a:endParaRPr lang="en-US"/>
          </a:p>
        </p:txBody>
      </p:sp>
    </p:spTree>
    <p:extLst>
      <p:ext uri="{BB962C8B-B14F-4D97-AF65-F5344CB8AC3E}">
        <p14:creationId xmlns:p14="http://schemas.microsoft.com/office/powerpoint/2010/main" val="1642416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6E38-0B6B-4FAD-B440-E84271F169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5F94A5-E227-41A2-A050-7E9E74478E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B471C9-B595-489B-B673-996BB36CE8C8}"/>
              </a:ext>
            </a:extLst>
          </p:cNvPr>
          <p:cNvSpPr>
            <a:spLocks noGrp="1"/>
          </p:cNvSpPr>
          <p:nvPr>
            <p:ph type="dt" sz="half" idx="10"/>
          </p:nvPr>
        </p:nvSpPr>
        <p:spPr/>
        <p:txBody>
          <a:bodyPr/>
          <a:lstStyle/>
          <a:p>
            <a:fld id="{9CB2B0CD-C888-4B9D-88D6-610BD2109EEC}" type="datetimeFigureOut">
              <a:rPr lang="en-US" smtClean="0"/>
              <a:t>5/20/2024</a:t>
            </a:fld>
            <a:endParaRPr lang="en-US"/>
          </a:p>
        </p:txBody>
      </p:sp>
      <p:sp>
        <p:nvSpPr>
          <p:cNvPr id="5" name="Footer Placeholder 4">
            <a:extLst>
              <a:ext uri="{FF2B5EF4-FFF2-40B4-BE49-F238E27FC236}">
                <a16:creationId xmlns:a16="http://schemas.microsoft.com/office/drawing/2014/main" id="{78DE14C8-8E8B-4954-968D-B65DA23A5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6A378-88ED-4FE4-A15A-649740DB10B9}"/>
              </a:ext>
            </a:extLst>
          </p:cNvPr>
          <p:cNvSpPr>
            <a:spLocks noGrp="1"/>
          </p:cNvSpPr>
          <p:nvPr>
            <p:ph type="sldNum" sz="quarter" idx="12"/>
          </p:nvPr>
        </p:nvSpPr>
        <p:spPr/>
        <p:txBody>
          <a:bodyPr/>
          <a:lstStyle/>
          <a:p>
            <a:fld id="{7C52153A-9A8D-4F18-9915-F4A9ECE87C47}" type="slidenum">
              <a:rPr lang="en-US" smtClean="0"/>
              <a:t>‹#›</a:t>
            </a:fld>
            <a:endParaRPr lang="en-US"/>
          </a:p>
        </p:txBody>
      </p:sp>
    </p:spTree>
    <p:extLst>
      <p:ext uri="{BB962C8B-B14F-4D97-AF65-F5344CB8AC3E}">
        <p14:creationId xmlns:p14="http://schemas.microsoft.com/office/powerpoint/2010/main" val="50998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383E-85C3-4F9B-BB0B-E9ABA09E7A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3B392-0AE5-4678-B529-60591902B4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6F5992-898A-479C-B652-9B59D9AC95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1366C6-06FA-49B3-A5CC-72EF2A9D6982}"/>
              </a:ext>
            </a:extLst>
          </p:cNvPr>
          <p:cNvSpPr>
            <a:spLocks noGrp="1"/>
          </p:cNvSpPr>
          <p:nvPr>
            <p:ph type="dt" sz="half" idx="10"/>
          </p:nvPr>
        </p:nvSpPr>
        <p:spPr/>
        <p:txBody>
          <a:bodyPr/>
          <a:lstStyle/>
          <a:p>
            <a:fld id="{9CB2B0CD-C888-4B9D-88D6-610BD2109EEC}" type="datetimeFigureOut">
              <a:rPr lang="en-US" smtClean="0"/>
              <a:t>5/20/2024</a:t>
            </a:fld>
            <a:endParaRPr lang="en-US"/>
          </a:p>
        </p:txBody>
      </p:sp>
      <p:sp>
        <p:nvSpPr>
          <p:cNvPr id="6" name="Footer Placeholder 5">
            <a:extLst>
              <a:ext uri="{FF2B5EF4-FFF2-40B4-BE49-F238E27FC236}">
                <a16:creationId xmlns:a16="http://schemas.microsoft.com/office/drawing/2014/main" id="{84F0B132-5CCC-4EB7-BEC7-A55F2D0A9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4749EF-7094-481F-93FB-DB10DA86E64C}"/>
              </a:ext>
            </a:extLst>
          </p:cNvPr>
          <p:cNvSpPr>
            <a:spLocks noGrp="1"/>
          </p:cNvSpPr>
          <p:nvPr>
            <p:ph type="sldNum" sz="quarter" idx="12"/>
          </p:nvPr>
        </p:nvSpPr>
        <p:spPr/>
        <p:txBody>
          <a:bodyPr/>
          <a:lstStyle/>
          <a:p>
            <a:fld id="{7C52153A-9A8D-4F18-9915-F4A9ECE87C47}" type="slidenum">
              <a:rPr lang="en-US" smtClean="0"/>
              <a:t>‹#›</a:t>
            </a:fld>
            <a:endParaRPr lang="en-US"/>
          </a:p>
        </p:txBody>
      </p:sp>
    </p:spTree>
    <p:extLst>
      <p:ext uri="{BB962C8B-B14F-4D97-AF65-F5344CB8AC3E}">
        <p14:creationId xmlns:p14="http://schemas.microsoft.com/office/powerpoint/2010/main" val="46715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D404-B8C6-4879-8B02-C260FEDCCE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DE1FC5-F785-43F7-A08C-BA7EEA00DA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C9149C-02FA-4F12-A3A9-117E5714BA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6C9668-76A0-4AA5-89FF-A3A18EC46D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8C6933-C488-4FCE-9CBB-DB62003A37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9E016D-3FA4-469F-858B-D93FE1B0981E}"/>
              </a:ext>
            </a:extLst>
          </p:cNvPr>
          <p:cNvSpPr>
            <a:spLocks noGrp="1"/>
          </p:cNvSpPr>
          <p:nvPr>
            <p:ph type="dt" sz="half" idx="10"/>
          </p:nvPr>
        </p:nvSpPr>
        <p:spPr/>
        <p:txBody>
          <a:bodyPr/>
          <a:lstStyle/>
          <a:p>
            <a:fld id="{9CB2B0CD-C888-4B9D-88D6-610BD2109EEC}" type="datetimeFigureOut">
              <a:rPr lang="en-US" smtClean="0"/>
              <a:t>5/20/2024</a:t>
            </a:fld>
            <a:endParaRPr lang="en-US"/>
          </a:p>
        </p:txBody>
      </p:sp>
      <p:sp>
        <p:nvSpPr>
          <p:cNvPr id="8" name="Footer Placeholder 7">
            <a:extLst>
              <a:ext uri="{FF2B5EF4-FFF2-40B4-BE49-F238E27FC236}">
                <a16:creationId xmlns:a16="http://schemas.microsoft.com/office/drawing/2014/main" id="{B9DDB601-F9AC-49F4-94EE-7ED3C4B8CD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B8F29-0EE4-4058-AB57-EBD51D5FC62F}"/>
              </a:ext>
            </a:extLst>
          </p:cNvPr>
          <p:cNvSpPr>
            <a:spLocks noGrp="1"/>
          </p:cNvSpPr>
          <p:nvPr>
            <p:ph type="sldNum" sz="quarter" idx="12"/>
          </p:nvPr>
        </p:nvSpPr>
        <p:spPr/>
        <p:txBody>
          <a:bodyPr/>
          <a:lstStyle/>
          <a:p>
            <a:fld id="{7C52153A-9A8D-4F18-9915-F4A9ECE87C47}" type="slidenum">
              <a:rPr lang="en-US" smtClean="0"/>
              <a:t>‹#›</a:t>
            </a:fld>
            <a:endParaRPr lang="en-US"/>
          </a:p>
        </p:txBody>
      </p:sp>
    </p:spTree>
    <p:extLst>
      <p:ext uri="{BB962C8B-B14F-4D97-AF65-F5344CB8AC3E}">
        <p14:creationId xmlns:p14="http://schemas.microsoft.com/office/powerpoint/2010/main" val="1432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0DDA2-FBDE-4F28-99B8-10C5EA55FE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C1F27E-51D1-4F2E-9486-4465B877BF9E}"/>
              </a:ext>
            </a:extLst>
          </p:cNvPr>
          <p:cNvSpPr>
            <a:spLocks noGrp="1"/>
          </p:cNvSpPr>
          <p:nvPr>
            <p:ph type="dt" sz="half" idx="10"/>
          </p:nvPr>
        </p:nvSpPr>
        <p:spPr/>
        <p:txBody>
          <a:bodyPr/>
          <a:lstStyle/>
          <a:p>
            <a:fld id="{9CB2B0CD-C888-4B9D-88D6-610BD2109EEC}" type="datetimeFigureOut">
              <a:rPr lang="en-US" smtClean="0"/>
              <a:t>5/20/2024</a:t>
            </a:fld>
            <a:endParaRPr lang="en-US"/>
          </a:p>
        </p:txBody>
      </p:sp>
      <p:sp>
        <p:nvSpPr>
          <p:cNvPr id="4" name="Footer Placeholder 3">
            <a:extLst>
              <a:ext uri="{FF2B5EF4-FFF2-40B4-BE49-F238E27FC236}">
                <a16:creationId xmlns:a16="http://schemas.microsoft.com/office/drawing/2014/main" id="{414B8B9E-EF90-450C-89BC-B30CD34294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081C5B-0F27-4436-AC02-76B0E30221ED}"/>
              </a:ext>
            </a:extLst>
          </p:cNvPr>
          <p:cNvSpPr>
            <a:spLocks noGrp="1"/>
          </p:cNvSpPr>
          <p:nvPr>
            <p:ph type="sldNum" sz="quarter" idx="12"/>
          </p:nvPr>
        </p:nvSpPr>
        <p:spPr/>
        <p:txBody>
          <a:bodyPr/>
          <a:lstStyle/>
          <a:p>
            <a:fld id="{7C52153A-9A8D-4F18-9915-F4A9ECE87C47}" type="slidenum">
              <a:rPr lang="en-US" smtClean="0"/>
              <a:t>‹#›</a:t>
            </a:fld>
            <a:endParaRPr lang="en-US"/>
          </a:p>
        </p:txBody>
      </p:sp>
    </p:spTree>
    <p:extLst>
      <p:ext uri="{BB962C8B-B14F-4D97-AF65-F5344CB8AC3E}">
        <p14:creationId xmlns:p14="http://schemas.microsoft.com/office/powerpoint/2010/main" val="320288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BC0017-10D5-4655-A6F5-5EED7A1A2322}"/>
              </a:ext>
            </a:extLst>
          </p:cNvPr>
          <p:cNvSpPr>
            <a:spLocks noGrp="1"/>
          </p:cNvSpPr>
          <p:nvPr>
            <p:ph type="dt" sz="half" idx="10"/>
          </p:nvPr>
        </p:nvSpPr>
        <p:spPr/>
        <p:txBody>
          <a:bodyPr/>
          <a:lstStyle/>
          <a:p>
            <a:fld id="{9CB2B0CD-C888-4B9D-88D6-610BD2109EEC}" type="datetimeFigureOut">
              <a:rPr lang="en-US" smtClean="0"/>
              <a:t>5/20/2024</a:t>
            </a:fld>
            <a:endParaRPr lang="en-US"/>
          </a:p>
        </p:txBody>
      </p:sp>
      <p:sp>
        <p:nvSpPr>
          <p:cNvPr id="3" name="Footer Placeholder 2">
            <a:extLst>
              <a:ext uri="{FF2B5EF4-FFF2-40B4-BE49-F238E27FC236}">
                <a16:creationId xmlns:a16="http://schemas.microsoft.com/office/drawing/2014/main" id="{8136A822-E7AA-4FE4-BB7C-45748CF563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5F2CB-18E1-4049-94C5-A81E293FC8BB}"/>
              </a:ext>
            </a:extLst>
          </p:cNvPr>
          <p:cNvSpPr>
            <a:spLocks noGrp="1"/>
          </p:cNvSpPr>
          <p:nvPr>
            <p:ph type="sldNum" sz="quarter" idx="12"/>
          </p:nvPr>
        </p:nvSpPr>
        <p:spPr/>
        <p:txBody>
          <a:bodyPr/>
          <a:lstStyle/>
          <a:p>
            <a:fld id="{7C52153A-9A8D-4F18-9915-F4A9ECE87C47}" type="slidenum">
              <a:rPr lang="en-US" smtClean="0"/>
              <a:t>‹#›</a:t>
            </a:fld>
            <a:endParaRPr lang="en-US"/>
          </a:p>
        </p:txBody>
      </p:sp>
    </p:spTree>
    <p:extLst>
      <p:ext uri="{BB962C8B-B14F-4D97-AF65-F5344CB8AC3E}">
        <p14:creationId xmlns:p14="http://schemas.microsoft.com/office/powerpoint/2010/main" val="384828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FD99-BC5F-455A-BF60-3010C9744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5BC01E-B6EB-4BF5-AC5A-65583410F6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75D57F-2330-4967-85E1-D6F08821F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36C0F8-18D7-4967-82B3-192DBBA9BF56}"/>
              </a:ext>
            </a:extLst>
          </p:cNvPr>
          <p:cNvSpPr>
            <a:spLocks noGrp="1"/>
          </p:cNvSpPr>
          <p:nvPr>
            <p:ph type="dt" sz="half" idx="10"/>
          </p:nvPr>
        </p:nvSpPr>
        <p:spPr/>
        <p:txBody>
          <a:bodyPr/>
          <a:lstStyle/>
          <a:p>
            <a:fld id="{9CB2B0CD-C888-4B9D-88D6-610BD2109EEC}" type="datetimeFigureOut">
              <a:rPr lang="en-US" smtClean="0"/>
              <a:t>5/20/2024</a:t>
            </a:fld>
            <a:endParaRPr lang="en-US"/>
          </a:p>
        </p:txBody>
      </p:sp>
      <p:sp>
        <p:nvSpPr>
          <p:cNvPr id="6" name="Footer Placeholder 5">
            <a:extLst>
              <a:ext uri="{FF2B5EF4-FFF2-40B4-BE49-F238E27FC236}">
                <a16:creationId xmlns:a16="http://schemas.microsoft.com/office/drawing/2014/main" id="{1EC8C861-61F2-4513-A017-C47E5D9977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77302-AA7E-4078-824A-1F5995E82439}"/>
              </a:ext>
            </a:extLst>
          </p:cNvPr>
          <p:cNvSpPr>
            <a:spLocks noGrp="1"/>
          </p:cNvSpPr>
          <p:nvPr>
            <p:ph type="sldNum" sz="quarter" idx="12"/>
          </p:nvPr>
        </p:nvSpPr>
        <p:spPr/>
        <p:txBody>
          <a:bodyPr/>
          <a:lstStyle/>
          <a:p>
            <a:fld id="{7C52153A-9A8D-4F18-9915-F4A9ECE87C47}" type="slidenum">
              <a:rPr lang="en-US" smtClean="0"/>
              <a:t>‹#›</a:t>
            </a:fld>
            <a:endParaRPr lang="en-US"/>
          </a:p>
        </p:txBody>
      </p:sp>
    </p:spTree>
    <p:extLst>
      <p:ext uri="{BB962C8B-B14F-4D97-AF65-F5344CB8AC3E}">
        <p14:creationId xmlns:p14="http://schemas.microsoft.com/office/powerpoint/2010/main" val="3804316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6709-3E43-4849-A033-07B024D8C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FD6FB-DCC0-4C03-9056-AC79FAFFD8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E19C2A-EF05-416B-9ED4-31014D56C2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CB21F-1D9B-45E8-B768-4CB541CE70BD}"/>
              </a:ext>
            </a:extLst>
          </p:cNvPr>
          <p:cNvSpPr>
            <a:spLocks noGrp="1"/>
          </p:cNvSpPr>
          <p:nvPr>
            <p:ph type="dt" sz="half" idx="10"/>
          </p:nvPr>
        </p:nvSpPr>
        <p:spPr/>
        <p:txBody>
          <a:bodyPr/>
          <a:lstStyle/>
          <a:p>
            <a:fld id="{9CB2B0CD-C888-4B9D-88D6-610BD2109EEC}" type="datetimeFigureOut">
              <a:rPr lang="en-US" smtClean="0"/>
              <a:t>5/20/2024</a:t>
            </a:fld>
            <a:endParaRPr lang="en-US"/>
          </a:p>
        </p:txBody>
      </p:sp>
      <p:sp>
        <p:nvSpPr>
          <p:cNvPr id="6" name="Footer Placeholder 5">
            <a:extLst>
              <a:ext uri="{FF2B5EF4-FFF2-40B4-BE49-F238E27FC236}">
                <a16:creationId xmlns:a16="http://schemas.microsoft.com/office/drawing/2014/main" id="{E6AAAA57-DCD9-4E53-BF5A-FF29E6BB4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9840F9-3684-45A2-B25B-DDC2FB451113}"/>
              </a:ext>
            </a:extLst>
          </p:cNvPr>
          <p:cNvSpPr>
            <a:spLocks noGrp="1"/>
          </p:cNvSpPr>
          <p:nvPr>
            <p:ph type="sldNum" sz="quarter" idx="12"/>
          </p:nvPr>
        </p:nvSpPr>
        <p:spPr/>
        <p:txBody>
          <a:bodyPr/>
          <a:lstStyle/>
          <a:p>
            <a:fld id="{7C52153A-9A8D-4F18-9915-F4A9ECE87C47}" type="slidenum">
              <a:rPr lang="en-US" smtClean="0"/>
              <a:t>‹#›</a:t>
            </a:fld>
            <a:endParaRPr lang="en-US"/>
          </a:p>
        </p:txBody>
      </p:sp>
    </p:spTree>
    <p:extLst>
      <p:ext uri="{BB962C8B-B14F-4D97-AF65-F5344CB8AC3E}">
        <p14:creationId xmlns:p14="http://schemas.microsoft.com/office/powerpoint/2010/main" val="236328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21A44-FC1C-4735-92F9-AD490019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CCB5AE-E97C-403B-BDD8-3D768278FB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4E80B-F577-4977-B136-C0DBC5DC9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2B0CD-C888-4B9D-88D6-610BD2109EEC}" type="datetimeFigureOut">
              <a:rPr lang="en-US" smtClean="0"/>
              <a:t>5/20/2024</a:t>
            </a:fld>
            <a:endParaRPr lang="en-US"/>
          </a:p>
        </p:txBody>
      </p:sp>
      <p:sp>
        <p:nvSpPr>
          <p:cNvPr id="5" name="Footer Placeholder 4">
            <a:extLst>
              <a:ext uri="{FF2B5EF4-FFF2-40B4-BE49-F238E27FC236}">
                <a16:creationId xmlns:a16="http://schemas.microsoft.com/office/drawing/2014/main" id="{CA419A30-3987-441C-A19E-6992CD164E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DD8B48-52CD-4625-9E13-FA3956EBB6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2153A-9A8D-4F18-9915-F4A9ECE87C47}" type="slidenum">
              <a:rPr lang="en-US" smtClean="0"/>
              <a:t>‹#›</a:t>
            </a:fld>
            <a:endParaRPr lang="en-US"/>
          </a:p>
        </p:txBody>
      </p:sp>
    </p:spTree>
    <p:extLst>
      <p:ext uri="{BB962C8B-B14F-4D97-AF65-F5344CB8AC3E}">
        <p14:creationId xmlns:p14="http://schemas.microsoft.com/office/powerpoint/2010/main" val="2002280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5FDF6-513A-45A1-B064-47A4CD978CE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76A18BF-65D6-4CA0-BEA9-2D7135C3A677}"/>
              </a:ext>
            </a:extLst>
          </p:cNvPr>
          <p:cNvSpPr>
            <a:spLocks noGrp="1"/>
          </p:cNvSpPr>
          <p:nvPr>
            <p:ph type="subTitle" idx="1"/>
          </p:nvPr>
        </p:nvSpPr>
        <p:spPr/>
        <p:txBody>
          <a:bodyPr/>
          <a:lstStyle/>
          <a:p>
            <a:endParaRPr lang="en-US"/>
          </a:p>
        </p:txBody>
      </p:sp>
      <p:pic>
        <p:nvPicPr>
          <p:cNvPr id="4" name="Picture 3" descr="A bird on a bird feeder&#10;&#10;Description automatically generated with medium confidence">
            <a:extLst>
              <a:ext uri="{FF2B5EF4-FFF2-40B4-BE49-F238E27FC236}">
                <a16:creationId xmlns:a16="http://schemas.microsoft.com/office/drawing/2014/main" id="{F5B4BAC6-A4B4-43EC-9DBE-6DE789952569}"/>
              </a:ext>
            </a:extLst>
          </p:cNvPr>
          <p:cNvPicPr>
            <a:picLocks noChangeAspect="1"/>
          </p:cNvPicPr>
          <p:nvPr/>
        </p:nvPicPr>
        <p:blipFill rotWithShape="1">
          <a:blip r:embed="rId2">
            <a:extLst>
              <a:ext uri="{28A0092B-C50C-407E-A947-70E740481C1C}">
                <a14:useLocalDpi xmlns:a14="http://schemas.microsoft.com/office/drawing/2010/main" val="0"/>
              </a:ext>
            </a:extLst>
          </a:blip>
          <a:srcRect t="3456" b="12274"/>
          <a:stretch/>
        </p:blipFill>
        <p:spPr>
          <a:xfrm>
            <a:off x="20" y="10"/>
            <a:ext cx="12191980" cy="6857990"/>
          </a:xfrm>
          <a:prstGeom prst="rect">
            <a:avLst/>
          </a:prstGeom>
        </p:spPr>
      </p:pic>
      <p:sp>
        <p:nvSpPr>
          <p:cNvPr id="5" name="TextBox 4">
            <a:extLst>
              <a:ext uri="{FF2B5EF4-FFF2-40B4-BE49-F238E27FC236}">
                <a16:creationId xmlns:a16="http://schemas.microsoft.com/office/drawing/2014/main" id="{0059AAE1-174A-4C19-95D7-F654ECDEC2A0}"/>
              </a:ext>
            </a:extLst>
          </p:cNvPr>
          <p:cNvSpPr txBox="1"/>
          <p:nvPr/>
        </p:nvSpPr>
        <p:spPr>
          <a:xfrm>
            <a:off x="6312691" y="2183841"/>
            <a:ext cx="5641909" cy="3779758"/>
          </a:xfrm>
          <a:prstGeom prst="roundRect">
            <a:avLst/>
          </a:prstGeom>
          <a:solidFill>
            <a:schemeClr val="accent4">
              <a:lumMod val="40000"/>
              <a:lumOff val="60000"/>
            </a:schemeClr>
          </a:solidFill>
          <a:ln w="57150">
            <a:solidFill>
              <a:schemeClr val="tx1"/>
            </a:solidFill>
          </a:ln>
        </p:spPr>
        <p:txBody>
          <a:bodyPr wrap="square">
            <a:spAutoFit/>
          </a:bodyPr>
          <a:lstStyle/>
          <a:p>
            <a:pPr algn="ctr">
              <a:lnSpc>
                <a:spcPct val="90000"/>
              </a:lnSpc>
              <a:spcAft>
                <a:spcPts val="600"/>
              </a:spcAft>
            </a:pPr>
            <a:r>
              <a:rPr lang="en-US" sz="2400" dirty="0"/>
              <a:t>Since the well-being and proper functioning of ecosystems are greatly influenced by our actions as humans, we need to encourage each other to do what we can to promote the health of the environment around us. The “earth keeping” endeavors in this section and suggestions for responsible actions will assist you in knowing how you can play your role as a caretaker. </a:t>
            </a:r>
          </a:p>
        </p:txBody>
      </p:sp>
      <p:sp>
        <p:nvSpPr>
          <p:cNvPr id="6" name="TextBox 5">
            <a:extLst>
              <a:ext uri="{FF2B5EF4-FFF2-40B4-BE49-F238E27FC236}">
                <a16:creationId xmlns:a16="http://schemas.microsoft.com/office/drawing/2014/main" id="{5E061098-1C92-4E5D-AD83-CBAC30E54733}"/>
              </a:ext>
            </a:extLst>
          </p:cNvPr>
          <p:cNvSpPr txBox="1"/>
          <p:nvPr/>
        </p:nvSpPr>
        <p:spPr>
          <a:xfrm>
            <a:off x="4034589" y="377560"/>
            <a:ext cx="4122821" cy="923330"/>
          </a:xfrm>
          <a:prstGeom prst="rect">
            <a:avLst/>
          </a:prstGeom>
          <a:noFill/>
        </p:spPr>
        <p:txBody>
          <a:bodyPr wrap="square" rtlCol="0">
            <a:spAutoFit/>
          </a:bodyPr>
          <a:lstStyle/>
          <a:p>
            <a:r>
              <a:rPr lang="en-US" sz="5400" dirty="0"/>
              <a:t>Earth Keeping</a:t>
            </a:r>
          </a:p>
        </p:txBody>
      </p:sp>
    </p:spTree>
    <p:extLst>
      <p:ext uri="{BB962C8B-B14F-4D97-AF65-F5344CB8AC3E}">
        <p14:creationId xmlns:p14="http://schemas.microsoft.com/office/powerpoint/2010/main" val="3290617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F904E1E631134F8DC8C2DE05DFAB25" ma:contentTypeVersion="27" ma:contentTypeDescription="Create a new document." ma:contentTypeScope="" ma:versionID="9194739e5422376677309af9f0d23d0d">
  <xsd:schema xmlns:xsd="http://www.w3.org/2001/XMLSchema" xmlns:xs="http://www.w3.org/2001/XMLSchema" xmlns:p="http://schemas.microsoft.com/office/2006/metadata/properties" xmlns:ns1="http://schemas.microsoft.com/sharepoint/v3" xmlns:ns2="c7a5fbe1-d87b-48ab-bb89-7c5c0b1421fd" xmlns:ns3="8c03ce1d-934c-4359-b9f3-d927511c2cf7" targetNamespace="http://schemas.microsoft.com/office/2006/metadata/properties" ma:root="true" ma:fieldsID="cc69ebed50ddc4267d586c06976b0166" ns1:_="" ns2:_="" ns3:_="">
    <xsd:import namespace="http://schemas.microsoft.com/sharepoint/v3"/>
    <xsd:import namespace="c7a5fbe1-d87b-48ab-bb89-7c5c0b1421fd"/>
    <xsd:import namespace="8c03ce1d-934c-4359-b9f3-d927511c2cf7"/>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1:_ip_UnifiedCompliancePolicyProperties" minOccurs="0"/>
                <xsd:element ref="ns1:_ip_UnifiedCompliancePolicyUIAction" minOccurs="0"/>
                <xsd:element ref="ns3:Project_x0020_Type" minOccurs="0"/>
                <xsd:element ref="ns3:Start_x0020_Date" minOccurs="0"/>
                <xsd:element ref="ns3:xqep" minOccurs="0"/>
                <xsd:element ref="ns3:Product" minOccurs="0"/>
                <xsd:element ref="ns3:Stat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a5fbe1-d87b-48ab-bb89-7c5c0b1421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0c47e7f4-1f4a-4b3f-9d04-3cc16ce4a9fa}" ma:internalName="TaxCatchAll" ma:showField="CatchAllData" ma:web="c7a5fbe1-d87b-48ab-bb89-7c5c0b1421f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03ce1d-934c-4359-b9f3-d927511c2cf7"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Project_x0020_Type" ma:index="22" nillable="true" ma:displayName="Project Type" ma:format="Dropdown" ma:internalName="Project_x0020_Type">
      <xsd:complexType>
        <xsd:complexContent>
          <xsd:extension base="dms:MultiChoice">
            <xsd:sequence>
              <xsd:element name="Value" maxOccurs="unbounded" minOccurs="0" nillable="true">
                <xsd:simpleType>
                  <xsd:restriction base="dms:Choice">
                    <xsd:enumeration value="CivicClerk"/>
                    <xsd:enumeration value="CivicConnect"/>
                    <xsd:enumeration value="CivicHR ATS"/>
                    <xsd:enumeration value="CivicHR Onboarding"/>
                    <xsd:enumeration value="CivicHR PM"/>
                    <xsd:enumeration value="CivicReady"/>
                    <xsd:enumeration value="CivicRec"/>
                    <xsd:enumeration value="CivicEngage Standard"/>
                    <xsd:enumeration value="CivicEngage Premium"/>
                    <xsd:enumeration value="CivicEngage Ultimate"/>
                    <xsd:enumeration value="CivicEngage V5 Redesign"/>
                    <xsd:enumeration value="CivicEngage V4 Redesign"/>
                    <xsd:enumeration value="CivicEngage Legacy Premium"/>
                    <xsd:enumeration value="CivicEngage DHP"/>
                    <xsd:enumeration value="CivicEngage Subsite"/>
                  </xsd:restriction>
                </xsd:simpleType>
              </xsd:element>
            </xsd:sequence>
          </xsd:extension>
        </xsd:complexContent>
      </xsd:complexType>
    </xsd:element>
    <xsd:element name="Start_x0020_Date" ma:index="23" nillable="true" ma:displayName="Start Date" ma:format="DateOnly" ma:internalName="Start_x0020_Date">
      <xsd:simpleType>
        <xsd:restriction base="dms:DateTime"/>
      </xsd:simpleType>
    </xsd:element>
    <xsd:element name="xqep" ma:index="24" nillable="true" ma:displayName="Project Manager" ma:list="UserInfo" ma:internalName="xqep">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 ma:index="25" nillable="true" ma:displayName="Product" ma:format="Dropdown" ma:internalName="Product">
      <xsd:simpleType>
        <xsd:restriction base="dms:Choice">
          <xsd:enumeration value="CivicEngage"/>
          <xsd:enumeration value="CivicClerk"/>
          <xsd:enumeration value="CivicHR"/>
          <xsd:enumeration value="CivicReady"/>
          <xsd:enumeration value="CivicRec"/>
        </xsd:restriction>
      </xsd:simpleType>
    </xsd:element>
    <xsd:element name="State" ma:index="26" nillable="true" ma:displayName="State" ma:format="RadioButtons" ma:internalName="State">
      <xsd:simpleType>
        <xsd:union memberTypes="dms:Text">
          <xsd:simpleType>
            <xsd:restriction base="dms:Choice">
              <xsd:enumeration value="N/A"/>
              <xsd:enumeration value="AB"/>
              <xsd:enumeration value="AK"/>
              <xsd:enumeration value="AL"/>
              <xsd:enumeration value="AR"/>
              <xsd:enumeration value="AU"/>
              <xsd:enumeration value="AZ"/>
              <xsd:enumeration value="BC"/>
              <xsd:enumeration value="CA"/>
              <xsd:enumeration value="CO"/>
              <xsd:enumeration value="CT"/>
              <xsd:enumeration value="DE"/>
              <xsd:enumeration value="FL"/>
              <xsd:enumeration value="GA"/>
              <xsd:enumeration value="HI"/>
              <xsd:enumeration value="IA"/>
              <xsd:enumeration value="ID"/>
              <xsd:enumeration value="IL"/>
              <xsd:enumeration value="IN"/>
              <xsd:enumeration value="KS"/>
              <xsd:enumeration value="KY"/>
              <xsd:enumeration value="LA"/>
              <xsd:enumeration value="MA"/>
              <xsd:enumeration value="MD"/>
              <xsd:enumeration value="ME"/>
              <xsd:enumeration value="MI"/>
              <xsd:enumeration value="MN"/>
              <xsd:enumeration value="MO"/>
              <xsd:enumeration value="MS"/>
              <xsd:enumeration value="MT"/>
              <xsd:enumeration value="NC"/>
              <xsd:enumeration value="ND"/>
              <xsd:enumeration value="NE"/>
              <xsd:enumeration value="NH"/>
              <xsd:enumeration value="NJ"/>
              <xsd:enumeration value="NM"/>
              <xsd:enumeration value="NV"/>
              <xsd:enumeration value="NY"/>
              <xsd:enumeration value="OH"/>
              <xsd:enumeration value="OK"/>
              <xsd:enumeration value="ON"/>
              <xsd:enumeration value="OR"/>
              <xsd:enumeration value="PA"/>
              <xsd:enumeration value="RI"/>
              <xsd:enumeration value="SC"/>
              <xsd:enumeration value="SD"/>
              <xsd:enumeration value="TN"/>
              <xsd:enumeration value="TX"/>
              <xsd:enumeration value="UT"/>
              <xsd:enumeration value="VA"/>
              <xsd:enumeration value="VT"/>
              <xsd:enumeration value="WA"/>
              <xsd:enumeration value="WI"/>
              <xsd:enumeration value="WV"/>
              <xsd:enumeration value="WY"/>
            </xsd:restriction>
          </xsd:simpleType>
        </xsd:union>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eebe188f-f238-4a76-a1b7-84edf3ee71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rt_x0020_Date xmlns="8c03ce1d-934c-4359-b9f3-d927511c2cf7" xsi:nil="true"/>
    <_ip_UnifiedCompliancePolicyUIAction xmlns="http://schemas.microsoft.com/sharepoint/v3" xsi:nil="true"/>
    <Project_x0020_Type xmlns="8c03ce1d-934c-4359-b9f3-d927511c2cf7" xsi:nil="true"/>
    <State xmlns="8c03ce1d-934c-4359-b9f3-d927511c2cf7" xsi:nil="true"/>
    <_ip_UnifiedCompliancePolicyProperties xmlns="http://schemas.microsoft.com/sharepoint/v3" xsi:nil="true"/>
    <xqep xmlns="8c03ce1d-934c-4359-b9f3-d927511c2cf7">
      <UserInfo>
        <DisplayName/>
        <AccountId xsi:nil="true"/>
        <AccountType/>
      </UserInfo>
    </xqep>
    <Product xmlns="8c03ce1d-934c-4359-b9f3-d927511c2cf7" xsi:nil="true"/>
    <PublishingExpirationDate xmlns="http://schemas.microsoft.com/sharepoint/v3" xsi:nil="true"/>
    <lcf76f155ced4ddcb4097134ff3c332f xmlns="8c03ce1d-934c-4359-b9f3-d927511c2cf7">
      <Terms xmlns="http://schemas.microsoft.com/office/infopath/2007/PartnerControls"/>
    </lcf76f155ced4ddcb4097134ff3c332f>
    <PublishingStartDate xmlns="http://schemas.microsoft.com/sharepoint/v3" xsi:nil="true"/>
    <TaxCatchAll xmlns="c7a5fbe1-d87b-48ab-bb89-7c5c0b1421fd" xsi:nil="true"/>
  </documentManagement>
</p:properties>
</file>

<file path=customXml/itemProps1.xml><?xml version="1.0" encoding="utf-8"?>
<ds:datastoreItem xmlns:ds="http://schemas.openxmlformats.org/officeDocument/2006/customXml" ds:itemID="{CD20528C-CAD8-4506-904D-4DA8569FD7EE}"/>
</file>

<file path=customXml/itemProps2.xml><?xml version="1.0" encoding="utf-8"?>
<ds:datastoreItem xmlns:ds="http://schemas.openxmlformats.org/officeDocument/2006/customXml" ds:itemID="{1A1555E8-00C9-4360-A1EA-1A2C811A4A33}"/>
</file>

<file path=customXml/itemProps3.xml><?xml version="1.0" encoding="utf-8"?>
<ds:datastoreItem xmlns:ds="http://schemas.openxmlformats.org/officeDocument/2006/customXml" ds:itemID="{3FA021AA-DB78-47F4-A11C-3FCB22516CBE}"/>
</file>

<file path=docProps/app.xml><?xml version="1.0" encoding="utf-8"?>
<Properties xmlns="http://schemas.openxmlformats.org/officeDocument/2006/extended-properties" xmlns:vt="http://schemas.openxmlformats.org/officeDocument/2006/docPropsVTypes">
  <TotalTime>2</TotalTime>
  <Words>69</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Ruegsegger</dc:creator>
  <cp:lastModifiedBy>Della Carrico</cp:lastModifiedBy>
  <cp:revision>1</cp:revision>
  <dcterms:created xsi:type="dcterms:W3CDTF">2021-09-06T00:34:17Z</dcterms:created>
  <dcterms:modified xsi:type="dcterms:W3CDTF">2024-05-20T15:57:54Z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0x010100A3F904E1E631134F8DC8C2DE05DFAB25</vt:lpwstr>
  </property>
</Properties>
</file>